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82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70" r:id="rId12"/>
    <p:sldId id="262" r:id="rId13"/>
    <p:sldId id="267" r:id="rId14"/>
    <p:sldId id="272" r:id="rId15"/>
    <p:sldId id="273" r:id="rId16"/>
    <p:sldId id="278" r:id="rId17"/>
    <p:sldId id="275" r:id="rId18"/>
    <p:sldId id="276" r:id="rId19"/>
    <p:sldId id="277" r:id="rId20"/>
    <p:sldId id="279" r:id="rId21"/>
    <p:sldId id="280" r:id="rId22"/>
    <p:sldId id="281" r:id="rId23"/>
    <p:sldId id="283" r:id="rId24"/>
    <p:sldId id="285" r:id="rId25"/>
    <p:sldId id="284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6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7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8B6DD57-E4B3-4A22-B7AC-F9433922B31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C0B81DA-C0E0-499C-B0CC-C3CA63A2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0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0" y="2472188"/>
            <a:ext cx="6503721" cy="93568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THE ART OF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17" y="2082429"/>
            <a:ext cx="4836112" cy="147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MAKING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326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act of creating something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But it is NOT just the act of creating something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 smtClean="0"/>
              <a:t>LEARNING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TRYING, </a:t>
            </a:r>
            <a:r>
              <a:rPr lang="en-US" sz="3200" b="1" dirty="0" smtClean="0"/>
              <a:t>FAILING</a:t>
            </a:r>
            <a:r>
              <a:rPr lang="en-US" sz="3200" dirty="0" smtClean="0"/>
              <a:t>, TRYING AGAIN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and SUCCEEDING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7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/>
          <a:lstStyle/>
          <a:p>
            <a:r>
              <a:rPr lang="en-US" dirty="0" smtClean="0"/>
              <a:t>What is MAKING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MAKING is important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27" y="0"/>
            <a:ext cx="45899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943" y="456164"/>
            <a:ext cx="4702628" cy="440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My Story</a:t>
            </a:r>
          </a:p>
          <a:p>
            <a:endParaRPr lang="en-US" sz="4000" dirty="0"/>
          </a:p>
          <a:p>
            <a:r>
              <a:rPr lang="en-US" sz="4000" dirty="0" smtClean="0"/>
              <a:t>Got my first soldering iron and a set of electronic components when I was 10.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91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LETS MAKE SOMETHING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82" y="-526357"/>
            <a:ext cx="7325218" cy="25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04" y="-89235"/>
            <a:ext cx="7065496" cy="70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9" y="4"/>
            <a:ext cx="924527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20" y="0"/>
            <a:ext cx="7646066" cy="69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1" y="0"/>
            <a:ext cx="1042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" y="-166000"/>
            <a:ext cx="11652010" cy="70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MAKING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ZAID PIRWANI</a:t>
            </a:r>
            <a:br>
              <a:rPr lang="en-US" sz="4400" b="1" dirty="0" smtClean="0"/>
            </a:b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NASIR JUMANI</a:t>
            </a:r>
            <a:br>
              <a:rPr lang="en-US" sz="4400" b="1" dirty="0" smtClean="0"/>
            </a:br>
            <a:endParaRPr lang="en-US" sz="4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1" b="27330"/>
          <a:stretch/>
        </p:blipFill>
        <p:spPr>
          <a:xfrm>
            <a:off x="7941351" y="477268"/>
            <a:ext cx="4112699" cy="95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37" y="2815638"/>
            <a:ext cx="2048494" cy="2048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84" y="2815638"/>
            <a:ext cx="2048494" cy="20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31" y="2148114"/>
            <a:ext cx="6274434" cy="47098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01" y="-232229"/>
            <a:ext cx="4685944" cy="62479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17" y="-232228"/>
            <a:ext cx="5505752" cy="41293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3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LETS LEARN SOMETHING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– LIGHT EMITTING DIODE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4"/>
          <a:stretch/>
        </p:blipFill>
        <p:spPr>
          <a:xfrm>
            <a:off x="1965554" y="2258269"/>
            <a:ext cx="2317973" cy="4136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00" y="2076882"/>
            <a:ext cx="5311999" cy="4498937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56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1" y="3172279"/>
            <a:ext cx="4105275" cy="17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4"/>
          <a:stretch/>
        </p:blipFill>
        <p:spPr>
          <a:xfrm>
            <a:off x="4412343" y="-14514"/>
            <a:ext cx="7779657" cy="68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OHMS LAW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2826883"/>
            <a:ext cx="571500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19" y="1985054"/>
            <a:ext cx="47148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 </a:t>
            </a:r>
            <a:r>
              <a:rPr lang="en-US" dirty="0" smtClean="0"/>
              <a:t>– LIGHT </a:t>
            </a:r>
            <a:r>
              <a:rPr lang="en-US" dirty="0" smtClean="0"/>
              <a:t>Dependent resistor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 b="3978"/>
          <a:stretch/>
        </p:blipFill>
        <p:spPr>
          <a:xfrm>
            <a:off x="3547607" y="2786744"/>
            <a:ext cx="6076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– </a:t>
            </a:r>
            <a:r>
              <a:rPr lang="en-US" dirty="0" err="1" smtClean="0"/>
              <a:t>npn</a:t>
            </a:r>
            <a:r>
              <a:rPr lang="en-US" dirty="0" smtClean="0"/>
              <a:t> </a:t>
            </a:r>
            <a:r>
              <a:rPr lang="en-US" sz="6000" dirty="0" smtClean="0"/>
              <a:t>2</a:t>
            </a:r>
            <a:r>
              <a:rPr lang="en-US" b="1" dirty="0" smtClean="0"/>
              <a:t>n</a:t>
            </a:r>
            <a:r>
              <a:rPr lang="en-US" sz="6000" dirty="0" smtClean="0"/>
              <a:t>2222</a:t>
            </a:r>
            <a:endParaRPr lang="en-US" dirty="0"/>
          </a:p>
        </p:txBody>
      </p:sp>
      <p:pic>
        <p:nvPicPr>
          <p:cNvPr id="1026" name="Picture 2" descr="http://www.instock.pk/media/tmp/catalog/product/2/n/2n22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4" b="18126"/>
          <a:stretch/>
        </p:blipFill>
        <p:spPr bwMode="auto">
          <a:xfrm>
            <a:off x="2900775" y="2261187"/>
            <a:ext cx="6388368" cy="40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– </a:t>
            </a:r>
            <a:r>
              <a:rPr lang="en-US" sz="6000" dirty="0" smtClean="0"/>
              <a:t>0.1</a:t>
            </a:r>
            <a:r>
              <a:rPr lang="en-US" sz="2400" dirty="0" smtClean="0"/>
              <a:t>u</a:t>
            </a:r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2050" name="Picture 2" descr="http://fizzible.com/wp-content/uploads/2014/02/0.1uF-ceramic-capac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98" y="2264344"/>
            <a:ext cx="4244522" cy="40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MAKING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ZAID PIRWANI</a:t>
            </a:r>
            <a:br>
              <a:rPr lang="en-US" sz="4400" b="1" dirty="0" smtClean="0"/>
            </a:b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NASIR JUMANI</a:t>
            </a:r>
            <a:br>
              <a:rPr lang="en-US" sz="4400" b="1" dirty="0" smtClean="0"/>
            </a:br>
            <a:endParaRPr lang="en-US" sz="4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1" b="27330"/>
          <a:stretch/>
        </p:blipFill>
        <p:spPr>
          <a:xfrm>
            <a:off x="7941351" y="477268"/>
            <a:ext cx="4112699" cy="95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37" y="2815638"/>
            <a:ext cx="2048494" cy="2048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84" y="2815638"/>
            <a:ext cx="2048494" cy="2048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1755" y="5071238"/>
            <a:ext cx="3947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 are MAKERs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48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HAVE YOU MADE SOMETHING ?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9" y="1595980"/>
            <a:ext cx="3688868" cy="2459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73" y="2400943"/>
            <a:ext cx="4060156" cy="4324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75" y="186442"/>
            <a:ext cx="4495619" cy="2819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06" y="3814568"/>
            <a:ext cx="5202752" cy="29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HAVE YOU MADE SOMETHING ?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337"/>
            <a:ext cx="12192000" cy="78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0" y="212105"/>
            <a:ext cx="7693082" cy="513727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17" y="1857829"/>
            <a:ext cx="4855159" cy="48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MAKING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act of creating something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879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89</TotalTime>
  <Words>113</Words>
  <Application>Microsoft Office PowerPoint</Application>
  <PresentationFormat>Widescreen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Corbel</vt:lpstr>
      <vt:lpstr>Wingdings</vt:lpstr>
      <vt:lpstr>Banded</vt:lpstr>
      <vt:lpstr>PowerPoint Presentation</vt:lpstr>
      <vt:lpstr>THE ART OF MAKING</vt:lpstr>
      <vt:lpstr>THE ART OF MAKING</vt:lpstr>
      <vt:lpstr>HAVE YOU MADE SOMETHING ?</vt:lpstr>
      <vt:lpstr>PowerPoint Presentation</vt:lpstr>
      <vt:lpstr>HAVE YOU MADE SOMETHING ?</vt:lpstr>
      <vt:lpstr>PowerPoint Presentation</vt:lpstr>
      <vt:lpstr>PowerPoint Presentation</vt:lpstr>
      <vt:lpstr>What is MAKING ?</vt:lpstr>
      <vt:lpstr>What is MAKING ?</vt:lpstr>
      <vt:lpstr>What is MAKING ?</vt:lpstr>
      <vt:lpstr>MAKING is important</vt:lpstr>
      <vt:lpstr>PowerPoint Presentation</vt:lpstr>
      <vt:lpstr>LETS MAKE SOMETHING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LETS LEARN SOMETHING</vt:lpstr>
      <vt:lpstr>LED – LIGHT EMITTING DIODE</vt:lpstr>
      <vt:lpstr>RESISTOR</vt:lpstr>
      <vt:lpstr>OHMS LAW</vt:lpstr>
      <vt:lpstr>LDR – LIGHT Dependent resistor</vt:lpstr>
      <vt:lpstr>Transistor – npn 2n2222</vt:lpstr>
      <vt:lpstr>Capacitor – 0.1uF</vt:lpstr>
    </vt:vector>
  </TitlesOfParts>
  <Company>EjaadTech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 Pirwani</dc:creator>
  <cp:lastModifiedBy>Zaid Pirwani</cp:lastModifiedBy>
  <cp:revision>11</cp:revision>
  <dcterms:created xsi:type="dcterms:W3CDTF">2016-06-20T03:38:04Z</dcterms:created>
  <dcterms:modified xsi:type="dcterms:W3CDTF">2016-07-09T07:02:42Z</dcterms:modified>
</cp:coreProperties>
</file>